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handoutMasterIdLst>
    <p:handoutMasterId r:id="rId41"/>
  </p:handoutMasterIdLst>
  <p:sldIdLst>
    <p:sldId id="256" r:id="rId3"/>
    <p:sldId id="257" r:id="rId4"/>
    <p:sldId id="310" r:id="rId5"/>
    <p:sldId id="311" r:id="rId6"/>
    <p:sldId id="284" r:id="rId7"/>
    <p:sldId id="312" r:id="rId8"/>
    <p:sldId id="313" r:id="rId10"/>
    <p:sldId id="263" r:id="rId11"/>
    <p:sldId id="264" r:id="rId12"/>
    <p:sldId id="265" r:id="rId13"/>
    <p:sldId id="266" r:id="rId14"/>
    <p:sldId id="267" r:id="rId15"/>
    <p:sldId id="268" r:id="rId16"/>
    <p:sldId id="259" r:id="rId17"/>
    <p:sldId id="270" r:id="rId18"/>
    <p:sldId id="271" r:id="rId19"/>
    <p:sldId id="272" r:id="rId20"/>
    <p:sldId id="273" r:id="rId21"/>
    <p:sldId id="274" r:id="rId22"/>
    <p:sldId id="275" r:id="rId23"/>
    <p:sldId id="276" r:id="rId24"/>
    <p:sldId id="283" r:id="rId25"/>
    <p:sldId id="278" r:id="rId26"/>
    <p:sldId id="279" r:id="rId27"/>
    <p:sldId id="280" r:id="rId28"/>
    <p:sldId id="281" r:id="rId29"/>
    <p:sldId id="282" r:id="rId30"/>
    <p:sldId id="285" r:id="rId31"/>
    <p:sldId id="314" r:id="rId32"/>
    <p:sldId id="315" r:id="rId33"/>
    <p:sldId id="316" r:id="rId34"/>
    <p:sldId id="317" r:id="rId35"/>
    <p:sldId id="343" r:id="rId36"/>
    <p:sldId id="344" r:id="rId37"/>
    <p:sldId id="277" r:id="rId38"/>
    <p:sldId id="308" r:id="rId39"/>
    <p:sldId id="309"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a:t>
            </a:r>
            <a:r>
              <a:rPr lang="en-US" dirty="0" smtClean="0">
                <a:sym typeface="+mn-ea"/>
              </a:rPr>
              <a:t>https</a:t>
            </a:r>
            <a:r>
              <a:rPr lang="en-US" dirty="0">
                <a:sym typeface="+mn-ea"/>
              </a:rPr>
              <a:t>://segmentfault.com/a/1190000003819421</a:t>
            </a:r>
            <a:endParaRPr lang="en-US" dirty="0">
              <a:sym typeface="+mn-ea"/>
            </a:endParaRPr>
          </a:p>
          <a:p>
            <a:endParaRPr lang="x-none" altLang="en-US"/>
          </a:p>
          <a:p>
            <a:endParaRPr lang="x-none" altLang="en-US"/>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endParaRPr lang="x-none" altLang="en-US"/>
          </a:p>
          <a:p>
            <a:r>
              <a:rPr lang="x-none" altLang="en-US"/>
              <a:t>    DESCRIPTION：这个变量存储了 hello-world 这个软件包的简介信息。</a:t>
            </a:r>
            <a:endParaRPr lang="x-none" altLang="en-US"/>
          </a:p>
          <a:p>
            <a:endParaRPr lang="x-none" altLang="en-US"/>
          </a:p>
          <a:p>
            <a:r>
              <a:rPr lang="x-none" altLang="en-US"/>
              <a:t>    HOMEPAGE：定义了 hello-world 这个软件包的项目主页。</a:t>
            </a:r>
            <a:endParaRPr lang="x-none" altLang="en-US"/>
          </a:p>
          <a:p>
            <a:endParaRPr lang="x-none" altLang="en-US"/>
          </a:p>
          <a:p>
            <a:r>
              <a:rPr lang="x-none" altLang="en-US"/>
              <a:t>    LICENSE：定义了 hello-world 这个软件包所使用的许可证，例如 LGPL，GPL V2，GPL V3，MIT 等。</a:t>
            </a:r>
            <a:endParaRPr lang="x-none" altLang="en-US"/>
          </a:p>
          <a:p>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a:p>
            <a:r>
              <a:rPr lang="x-none" altLang="en-US"/>
              <a:t>一旦改动了 ebuild 文件内容，那么必须重新生成 Manifest 文件：</a:t>
            </a:r>
            <a:endParaRPr lang="x-none" altLang="en-US"/>
          </a:p>
          <a:p>
            <a:endParaRPr lang="x-none" altLang="en-US"/>
          </a:p>
          <a:p>
            <a:r>
              <a:rPr lang="x-none" altLang="en-US"/>
              <a:t># ebuild ./hello-world-1.0.ebuild manifest</a:t>
            </a:r>
            <a:endParaRPr lang="x-none" altLang="en-US"/>
          </a:p>
          <a:p>
            <a:endParaRPr lang="x-none" altLang="en-US"/>
          </a:p>
          <a:p>
            <a:r>
              <a:rPr lang="x-none" altLang="en-US"/>
              <a:t>现在，便可以使用 emerge 命令安装这个目前依然是子虚乌有的软件包了。</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http://dev.chromium.org/developers/how-tos/depottools</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Skylake FSP to coreboot integration overview</a:t>
            </a:r>
            <a:r>
              <a:rPr lang="en-US" altLang="zh-CN"/>
              <a:t>: https://www.youtube.com/watch?v=SpL8LbquSVs&amp;t=4s</a:t>
            </a:r>
            <a:endParaRPr lang="en-US" altLang="zh-CN"/>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png"/><Relationship Id="rId1" Type="http://schemas.openxmlformats.org/officeDocument/2006/relationships/hyperlink" Target="http://xxxx/hello-world-1.0.tar.gz"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Understand of Chromium OS</a:t>
            </a:r>
            <a:endParaRPr lang="en-US" altLang="zh-CN"/>
          </a:p>
        </p:txBody>
      </p:sp>
      <p:sp>
        <p:nvSpPr>
          <p:cNvPr id="3" name="副标题 2"/>
          <p:cNvSpPr>
            <a:spLocks noGrp="1"/>
          </p:cNvSpPr>
          <p:nvPr>
            <p:ph type="subTitle" idx="1"/>
          </p:nvPr>
        </p:nvSpPr>
        <p:spPr/>
        <p:txBody>
          <a:bodyPr/>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739140"/>
          </a:xfrm>
        </p:spPr>
        <p:txBody>
          <a:bodyPr>
            <a:normAutofit fontScale="90000"/>
          </a:bodyPr>
          <a:p>
            <a:r>
              <a:rPr lang="en-US" altLang="zh-CN"/>
              <a:t>cros_workon</a:t>
            </a:r>
            <a:endParaRPr lang="en-US" altLang="zh-CN"/>
          </a:p>
        </p:txBody>
      </p:sp>
      <p:sp>
        <p:nvSpPr>
          <p:cNvPr id="3" name="内容占位符 2"/>
          <p:cNvSpPr>
            <a:spLocks noGrp="1"/>
          </p:cNvSpPr>
          <p:nvPr>
            <p:ph idx="1"/>
          </p:nvPr>
        </p:nvSpPr>
        <p:spPr>
          <a:xfrm>
            <a:off x="838200" y="1224280"/>
            <a:ext cx="10515600" cy="5359400"/>
          </a:xfrm>
        </p:spPr>
        <p:txBody>
          <a:bodyPr>
            <a:normAutofit/>
          </a:bodyPr>
          <a:p>
            <a:r>
              <a:rPr lang="zh-CN" altLang="en-US"/>
              <a:t>cros_workon is a workflow tool for ChromiumOS development. With cros_workon, developers subscribe to the packages they want to work on. The tools then only checkout the packages a developer is subscribed to and only builds the packages a developer is subscribed to.</a:t>
            </a:r>
            <a:endParaRPr lang="zh-CN" altLang="en-US"/>
          </a:p>
          <a:p>
            <a:r>
              <a:rPr lang="en-US" altLang="zh-CN"/>
              <a:t>When using cros_workon, two new commands are used instead:</a:t>
            </a:r>
            <a:endParaRPr lang="en-US" altLang="zh-CN"/>
          </a:p>
          <a:p>
            <a:pPr lvl="1"/>
            <a:r>
              <a:rPr lang="en-US" altLang="zh-CN"/>
              <a:t>repo: Usually run outside the chroot.</a:t>
            </a:r>
            <a:endParaRPr lang="en-US" altLang="zh-CN"/>
          </a:p>
          <a:p>
            <a:pPr lvl="2"/>
            <a:r>
              <a:rPr lang="en-US" altLang="zh-CN"/>
              <a:t>It's used to check out and sync your repositories and manage the tracking branches for git.</a:t>
            </a:r>
            <a:endParaRPr lang="en-US" altLang="zh-CN"/>
          </a:p>
          <a:p>
            <a:pPr lvl="1"/>
            <a:r>
              <a:rPr lang="en-US" altLang="zh-CN"/>
              <a:t>src/scrips/cros_workon: Always run inside the chroot.</a:t>
            </a:r>
            <a:endParaRPr lang="en-US" altLang="zh-CN"/>
          </a:p>
          <a:p>
            <a:pPr lvl="2"/>
            <a:r>
              <a:rPr lang="en-US" altLang="zh-CN"/>
              <a:t>It's used to unmask a package ebuild so that</a:t>
            </a:r>
            <a:endParaRPr lang="en-US" altLang="zh-CN"/>
          </a:p>
          <a:p>
            <a:pPr lvl="2"/>
            <a:r>
              <a:rPr lang="en-US" altLang="zh-CN"/>
              <a:t>1) repo will be prepared to sync a local copy of the source, and</a:t>
            </a:r>
            <a:endParaRPr lang="en-US" altLang="zh-CN"/>
          </a:p>
          <a:p>
            <a:pPr lvl="2"/>
            <a:r>
              <a:rPr lang="en-US" altLang="zh-CN"/>
              <a:t>2) build_packages will use the local source instead of the stable version.</a:t>
            </a:r>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3675"/>
            <a:ext cx="10515600" cy="412750"/>
          </a:xfrm>
        </p:spPr>
        <p:txBody>
          <a:bodyPr>
            <a:normAutofit fontScale="90000"/>
          </a:bodyPr>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40000"/>
          </a:bodyPr>
          <a:p>
            <a:r>
              <a:rPr lang="x-none" altLang="en-US"/>
              <a:t>mkdir -p ~/workspace/chromiumos; cd ~/workspace/chromiumos</a:t>
            </a:r>
            <a:endParaRPr lang="x-none" altLang="en-US"/>
          </a:p>
          <a:p>
            <a:r>
              <a:rPr lang="en-US" altLang="zh-CN"/>
              <a:t>$repo init -u http://git.chromium.org/git/manifest -m minilayout.xml</a:t>
            </a:r>
            <a:endParaRPr lang="en-US" altLang="zh-CN"/>
          </a:p>
          <a:p>
            <a:r>
              <a:rPr lang="en-US" altLang="zh-CN"/>
              <a:t>$repo sync</a:t>
            </a:r>
            <a:endParaRPr lang="en-US" altLang="zh-CN"/>
          </a:p>
          <a:p>
            <a:r>
              <a:rPr lang="en-US" altLang="zh-CN"/>
              <a:t>$cd src/scripts</a:t>
            </a:r>
            <a:endParaRPr lang="en-US" altLang="zh-CN"/>
          </a:p>
          <a:p>
            <a:r>
              <a:rPr lang="en-US" altLang="zh-CN"/>
              <a:t>$./make_chroot</a:t>
            </a:r>
            <a:endParaRPr lang="en-US" altLang="zh-CN"/>
          </a:p>
          <a:p>
            <a:pPr lvl="1"/>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a:r>
              <a:rPr lang="en-US" altLang="zh-CN" sz="2800"/>
              <a:t>$./enter_chroot.sh</a:t>
            </a:r>
            <a:endParaRPr lang="en-US" altLang="zh-CN" sz="2800"/>
          </a:p>
          <a:p>
            <a:pPr lvl="1"/>
            <a:r>
              <a:rPr lang="en-US" altLang="zh-CN"/>
              <a:t>To enter the chroot in order to do development</a:t>
            </a:r>
            <a:r>
              <a:rPr lang="en-US" altLang="zh-CN" sz="2400"/>
              <a:t>.</a:t>
            </a:r>
            <a:endParaRPr lang="en-US" altLang="zh-CN" sz="2400"/>
          </a:p>
          <a:p>
            <a:pPr lvl="0"/>
            <a:r>
              <a:rPr lang="en-US" altLang="zh-CN" sz="2800"/>
              <a:t>Or ./enter_chroot.sh --chrome_root=$(PATH/TO/CHROMIUM-BROWSER/SRC)</a:t>
            </a:r>
            <a:endParaRPr lang="en-US" altLang="zh-CN" sz="2800"/>
          </a:p>
          <a:p>
            <a:pPr lvl="0"/>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a:r>
              <a:rPr lang="x-none" altLang="en-US" sz="2800"/>
              <a:t>(cr)</a:t>
            </a:r>
            <a:r>
              <a:rPr lang="en-US" altLang="zh-CN" sz="2800"/>
              <a:t>$ ./setup_board --board=x86-generic –default --job 4</a:t>
            </a:r>
            <a:endParaRPr lang="en-US" altLang="zh-CN" sz="2800"/>
          </a:p>
          <a:p>
            <a:pPr lvl="1"/>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a:r>
              <a:rPr lang="x-none" altLang="en-US">
                <a:sym typeface="+mn-ea"/>
              </a:rPr>
              <a:t>(cr)</a:t>
            </a:r>
            <a:r>
              <a:rPr lang="en-US" altLang="zh-CN" sz="2800"/>
              <a:t>$./enable_localaccount.sh USERNAME</a:t>
            </a:r>
            <a:endParaRPr lang="en-US" altLang="zh-CN" sz="2800"/>
          </a:p>
          <a:p>
            <a:pPr lvl="1"/>
            <a:r>
              <a:rPr lang="en-US" altLang="zh-CN" sz="2400"/>
              <a:t>The local user account allows login with no password even if you can not connect to the Internet.</a:t>
            </a:r>
            <a:endParaRPr lang="en-US" altLang="zh-CN" sz="2400"/>
          </a:p>
          <a:p>
            <a:pPr lvl="0"/>
            <a:r>
              <a:rPr lang="x-none" altLang="en-US">
                <a:sym typeface="+mn-ea"/>
              </a:rPr>
              <a:t>(cr)</a:t>
            </a:r>
            <a:r>
              <a:rPr lang="en-US" altLang="zh-CN" sz="2800"/>
              <a:t>$./set_shared_user_password.sh</a:t>
            </a:r>
            <a:endParaRPr lang="en-US" altLang="zh-CN" sz="2800"/>
          </a:p>
          <a:p>
            <a:pPr lvl="1"/>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a:r>
              <a:rPr lang="x-none" altLang="en-US">
                <a:sym typeface="+mn-ea"/>
              </a:rPr>
              <a:t>(cr)</a:t>
            </a:r>
            <a:r>
              <a:rPr lang="en-US" altLang="zh-CN"/>
              <a:t>$ ./build_packages --board="x86-generic" --jobs=4</a:t>
            </a:r>
            <a:endParaRPr lang="en-US" altLang="zh-CN"/>
          </a:p>
          <a:p>
            <a:pPr lvl="1"/>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a:r>
              <a:rPr lang="x-none" altLang="en-US">
                <a:sym typeface="+mn-ea"/>
              </a:rPr>
              <a:t>(cr)</a:t>
            </a:r>
            <a:r>
              <a:rPr lang="en-US" altLang="zh-CN"/>
              <a:t>$ ./build_image --noenable_rootfs_verification</a:t>
            </a:r>
            <a:endParaRPr lang="en-US" altLang="zh-CN"/>
          </a:p>
          <a:p>
            <a:pPr lvl="0"/>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71450"/>
            <a:ext cx="10515600" cy="381635"/>
          </a:xfrm>
        </p:spPr>
        <p:txBody>
          <a:bodyPr>
            <a:normAutofit fontScale="90000"/>
          </a:bodyPr>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0000"/>
          </a:bodyPr>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05510"/>
          </a:xfrm>
        </p:spPr>
        <p:txBody>
          <a:bodyPr/>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0000"/>
          </a:bodyPr>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Firmware</a:t>
            </a:r>
            <a:endParaRPr lang="en-US" altLang="zh-CN"/>
          </a:p>
        </p:txBody>
      </p:sp>
      <p:sp>
        <p:nvSpPr>
          <p:cNvPr id="3" name="内容占位符 2"/>
          <p:cNvSpPr>
            <a:spLocks noGrp="1"/>
          </p:cNvSpPr>
          <p:nvPr>
            <p:ph idx="1"/>
          </p:nvPr>
        </p:nvSpPr>
        <p:spPr/>
        <p:txBody>
          <a:bodyPr/>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50000"/>
          </a:bodyPr>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0000"/>
          </a:bodyPr>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0000"/>
          </a:bodyPr>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4310"/>
            <a:ext cx="10515600" cy="711835"/>
          </a:xfrm>
        </p:spPr>
        <p:txBody>
          <a:bodyPr>
            <a:normAutofit fontScale="90000"/>
          </a:bodyPr>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0000"/>
          </a:bodyPr>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0000"/>
          </a:bodyPr>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8595"/>
            <a:ext cx="10515600" cy="541020"/>
          </a:xfrm>
        </p:spPr>
        <p:txBody>
          <a:bodyPr>
            <a:normAutofit/>
          </a:bodyPr>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60000"/>
          </a:bodyPr>
          <a:p>
            <a:r>
              <a:rPr lang="x-none" altLang="en-US"/>
              <a:t>Sync coreboot code</a:t>
            </a:r>
            <a:endParaRPr lang="x-none" altLang="en-US"/>
          </a:p>
          <a:p>
            <a:pPr lvl="1"/>
            <a:r>
              <a:rPr lang="x-none" altLang="en-US"/>
              <a:t>export REPO_HOST_PORT_INFO="chromium.XXXXXXX.com 418"</a:t>
            </a:r>
            <a:endParaRPr lang="x-none" altLang="en-US"/>
          </a:p>
          <a:p>
            <a:pPr lvl="1"/>
            <a:r>
              <a:rPr lang="x-none" altLang="en-US"/>
              <a:t>mkdir ~/workspace/ldev-consolidated_01</a:t>
            </a:r>
            <a:endParaRPr lang="x-none" altLang="en-US"/>
          </a:p>
          <a:p>
            <a:pPr lvl="1"/>
            <a:r>
              <a:rPr lang="x-none" altLang="en-US"/>
              <a:t>cd ~/workspace/ldev-consolidated_01</a:t>
            </a:r>
            <a:endParaRPr lang="x-none" altLang="en-US"/>
          </a:p>
          <a:p>
            <a:pPr lvl="1"/>
            <a:r>
              <a:rPr lang="x-none" altLang="en-US"/>
              <a:t>repo init -u ssh://chromium.XXXXXXX.com/chromiumos/manifest-mirror.git</a:t>
            </a:r>
            <a:endParaRPr lang="x-none" altLang="en-US"/>
          </a:p>
          <a:p>
            <a:pPr lvl="1"/>
            <a:r>
              <a:rPr lang="x-none" altLang="en-US"/>
              <a:t>repo sync</a:t>
            </a:r>
            <a:endParaRPr lang="x-none" altLang="en-US"/>
          </a:p>
          <a:p>
            <a:pPr lvl="0"/>
            <a:r>
              <a:rPr lang="x-none" altLang="en-US"/>
              <a:t>Build coreboot with Intel FSP</a:t>
            </a:r>
            <a:endParaRPr lang="x-none" altLang="en-US"/>
          </a:p>
          <a:p>
            <a:pPr lvl="1"/>
            <a:r>
              <a:rPr lang="x-none" altLang="en-US"/>
              <a:t>cros_sdk --enter</a:t>
            </a:r>
            <a:endParaRPr lang="x-none" altLang="en-US"/>
          </a:p>
          <a:p>
            <a:pPr lvl="1"/>
            <a:r>
              <a:rPr lang="x-none" altLang="en-US"/>
              <a:t>./setup_board --board=</a:t>
            </a:r>
            <a:r>
              <a:rPr lang="x-none" altLang="en-US" b="1" i="1"/>
              <a:t>carol</a:t>
            </a:r>
            <a:endParaRPr lang="x-none" altLang="en-US" b="1" i="1"/>
          </a:p>
          <a:p>
            <a:pPr lvl="1"/>
            <a:r>
              <a:rPr lang="x-none" altLang="en-US"/>
              <a:t>cros_workon-</a:t>
            </a:r>
            <a:r>
              <a:rPr lang="x-none" altLang="en-US" b="1" i="1"/>
              <a:t>carol </a:t>
            </a:r>
            <a:r>
              <a:rPr lang="x-none" altLang="en-US"/>
              <a:t>start coreboot depthcharge libpayload vboot_reference chromeos-bootimage chromeos-mrc</a:t>
            </a:r>
            <a:endParaRPr lang="x-none" altLang="en-US"/>
          </a:p>
          <a:p>
            <a:pPr lvl="1"/>
            <a:r>
              <a:rPr lang="x-none" altLang="en-US"/>
              <a:t># FSP build</a:t>
            </a:r>
            <a:endParaRPr lang="x-none" altLang="en-US"/>
          </a:p>
          <a:p>
            <a:pPr lvl="1"/>
            <a:r>
              <a:rPr lang="x-none" altLang="en-US"/>
              <a:t>USE="fsp_src" emerge-</a:t>
            </a:r>
            <a:r>
              <a:rPr lang="x-none" altLang="en-US" b="1" i="1"/>
              <a:t>carol </a:t>
            </a:r>
            <a:r>
              <a:rPr lang="x-none" altLang="en-US"/>
              <a:t>sys-boot/chromeos-mrc</a:t>
            </a:r>
            <a:endParaRPr lang="x-none" altLang="en-US"/>
          </a:p>
          <a:p>
            <a:pPr lvl="1"/>
            <a:r>
              <a:rPr lang="x-none" altLang="en-US"/>
              <a:t># Coreboot build</a:t>
            </a:r>
            <a:endParaRPr lang="x-none" altLang="en-US"/>
          </a:p>
          <a:p>
            <a:pPr lvl="1"/>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a:r>
              <a:rPr lang="x-none" altLang="en-US"/>
              <a:t>NOTE: There can be build errors if the error is because of the missing file "ec.RW.bin"</a:t>
            </a:r>
            <a:endParaRPr lang="x-none" altLang="en-US"/>
          </a:p>
          <a:p>
            <a:pPr lvl="1"/>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a:r>
              <a:rPr lang="x-none" altLang="en-US"/>
              <a:t>Build EC Firmware</a:t>
            </a:r>
            <a:endParaRPr lang="x-none" altLang="en-US"/>
          </a:p>
          <a:p>
            <a:pPr lvl="1"/>
            <a:r>
              <a:rPr lang="x-none" altLang="en-US"/>
              <a:t>cros_workon-</a:t>
            </a:r>
            <a:r>
              <a:rPr lang="x-none" altLang="en-US" b="1" i="1"/>
              <a:t>carol </a:t>
            </a:r>
            <a:r>
              <a:rPr lang="x-none" altLang="en-US"/>
              <a:t>start chromeos-ec</a:t>
            </a:r>
            <a:endParaRPr lang="x-none" altLang="en-US"/>
          </a:p>
          <a:p>
            <a:pPr lvl="1"/>
            <a:r>
              <a:rPr lang="x-none" altLang="en-US"/>
              <a:t>emerge-</a:t>
            </a:r>
            <a:r>
              <a:rPr lang="x-none" altLang="en-US" b="1" i="1"/>
              <a:t>carol </a:t>
            </a:r>
            <a:r>
              <a:rPr lang="x-none" altLang="en-US"/>
              <a:t>chromeos-ec</a:t>
            </a:r>
            <a:endParaRPr lang="x-none"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3525"/>
            <a:ext cx="10515600" cy="730250"/>
          </a:xfrm>
        </p:spPr>
        <p:txBody>
          <a:bodyPr>
            <a:normAutofit/>
          </a:bodyPr>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1111885"/>
            <a:ext cx="10058400" cy="56572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3855"/>
            <a:ext cx="10515600" cy="885825"/>
          </a:xfrm>
        </p:spPr>
        <p:txBody>
          <a:bodyPr>
            <a:normAutofit fontScale="90000"/>
          </a:bodyPr>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10000"/>
          </a:bodyPr>
          <a:p>
            <a:r>
              <a:rPr lang="en-US"/>
              <a:t>The cros_sdk command supports mounting additional directories into your chroot environment.  This can be used to share editor configurations, a directory full of recovery images, etc.</a:t>
            </a:r>
            <a:endParaRPr lang="en-US"/>
          </a:p>
          <a:p>
            <a:r>
              <a:rPr lang="en-US"/>
              <a:t>You can create a src/scripts/.local_mounts file listing all the directories (outside of the chroot) that you'd like to access inside the chroot. </a:t>
            </a:r>
            <a:r>
              <a:rPr lang="x-none" altLang="en-US"/>
              <a:t>For example:</a:t>
            </a:r>
            <a:endParaRPr lang="x-none" altLang="en-US"/>
          </a:p>
          <a:p>
            <a:pPr lvl="1"/>
            <a:r>
              <a:rPr lang="x-none" altLang="en-US"/>
              <a:t> # source(path outside chroot) destination(path inside chroot)</a:t>
            </a:r>
            <a:endParaRPr lang="x-none" altLang="en-US"/>
          </a:p>
          <a:p>
            <a:pPr lvl="1"/>
            <a:r>
              <a:rPr lang="x-none" altLang="en-US"/>
              <a:t>/usr/share/vim/google</a:t>
            </a:r>
            <a:endParaRPr lang="x-none" altLang="en-US"/>
          </a:p>
          <a:p>
            <a:pPr lvl="1"/>
            <a:r>
              <a:rPr lang="x-none" altLang="en-US"/>
              <a:t>/home/YOURID/Downloads /Downloads</a:t>
            </a:r>
            <a:endParaRPr lang="x-none" altLang="en-US"/>
          </a:p>
          <a:p>
            <a:pPr lvl="0"/>
            <a:r>
              <a:rPr lang="x-none" altLang="en-US"/>
              <a:t>Each line of .local_mounts refers to a directory you'd like to mount, and where you'd like it mounted. For security and safety reasons, all directories mounted via .local_mounts will be read-only.</a:t>
            </a:r>
            <a:endParaRPr lang="x-none" altLang="en-US"/>
          </a:p>
          <a:p>
            <a:pPr lvl="0"/>
            <a:r>
              <a:rPr lang="x-none" altLang="en-US"/>
              <a:t>Reference: http://dev.chromium.org/chromium-os/tips-and-tricks-for-chromium-os-developers</a:t>
            </a:r>
            <a:endParaRPr lang="x-none"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623570"/>
          </a:xfrm>
        </p:spPr>
        <p:txBody>
          <a:bodyPr>
            <a:normAutofit/>
          </a:bodyPr>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0000"/>
          </a:bodyPr>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0000"/>
          </a:bodyPr>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21</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90000" lnSpcReduction="10000"/>
          </a:bodyPr>
          <a:p>
            <a:r>
              <a:rPr lang="x-none" altLang="en-US"/>
              <a:t>Test your images on QEMU (optional)</a:t>
            </a:r>
            <a:endParaRPr lang="x-none" altLang="en-US"/>
          </a:p>
          <a:p>
            <a:pPr lvl="1"/>
            <a:r>
              <a:rPr lang="x-none" altLang="en-US"/>
              <a:t>Assume you have QEMU at system-wide ($ sudo apt-get install qemu-kvm), and remember to turn on visualization in BIOS</a:t>
            </a:r>
            <a:endParaRPr lang="x-none" altLang="en-US"/>
          </a:p>
          <a:p>
            <a:pPr lvl="1"/>
            <a:r>
              <a:rPr lang="x-none" altLang="en-US"/>
              <a:t>Build image for QEMU (inside chroot)</a:t>
            </a:r>
            <a:endParaRPr lang="x-none" altLang="en-US"/>
          </a:p>
          <a:p>
            <a:pPr lvl="2"/>
            <a:r>
              <a:rPr lang="x-none" altLang="en-US"/>
              <a:t>(cr) $ ./image_to_vm.sh --from=../build/images/your_platform_name/latest --board=${BOARD}</a:t>
            </a:r>
            <a:endParaRPr lang="x-none" altLang="en-US"/>
          </a:p>
          <a:p>
            <a:pPr lvl="2"/>
            <a:r>
              <a:rPr lang="x-none" altLang="en-US"/>
              <a:t>Launch QEMU with image (outside chroot)</a:t>
            </a:r>
            <a:endParaRPr lang="x-none" altLang="en-US"/>
          </a:p>
          <a:p>
            <a:pPr lvl="2"/>
            <a:r>
              <a:rPr lang="x-none" altLang="en-US"/>
              <a:t>$ sudo kvm -m 2048 -hda src/build/images/auron/latest/chromiumos_qemu_image.bin -net nic,model=e1000 -net user</a:t>
            </a:r>
            <a:endParaRPr lang="x-none" altLang="en-US"/>
          </a:p>
          <a:p>
            <a:pPr lvl="2"/>
            <a:r>
              <a:rPr lang="x-none" altLang="en-US"/>
              <a:t>(cr) $ sudo qemu-system-x86_64 -enable-kvm -m 1024 -cpu Broadwell -net nic,model=e1000 -net user -hda /mnt/host/source/src/build/images/fox_wtm2/latest/chromiumos_qemu_image.bin</a:t>
            </a:r>
            <a:endParaRPr lang="x-none" altLang="en-US"/>
          </a:p>
          <a:p>
            <a:pPr lvl="2"/>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0820"/>
            <a:ext cx="10515600" cy="673100"/>
          </a:xfrm>
        </p:spPr>
        <p:txBody>
          <a:bodyPr>
            <a:normAutofit fontScale="90000"/>
          </a:bodyPr>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0000"/>
          </a:bodyPr>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65735"/>
            <a:ext cx="10515600" cy="955675"/>
          </a:xfrm>
        </p:spPr>
        <p:txBody>
          <a:bodyPr>
            <a:normAutofit fontScale="90000"/>
          </a:bodyPr>
          <a:p>
            <a:r>
              <a:rPr lang="x-none" altLang="en-US" sz="3600"/>
              <a:t>How to Add New Driver into Chromium Build System</a:t>
            </a:r>
            <a:endParaRPr lang="x-none" altLang="en-US" sz="3600"/>
          </a:p>
        </p:txBody>
      </p:sp>
      <p:sp>
        <p:nvSpPr>
          <p:cNvPr id="3" name="Content Placeholder 2"/>
          <p:cNvSpPr>
            <a:spLocks noGrp="1"/>
          </p:cNvSpPr>
          <p:nvPr>
            <p:ph idx="1"/>
          </p:nvPr>
        </p:nvSpPr>
        <p:spPr>
          <a:xfrm>
            <a:off x="842010" y="1427480"/>
            <a:ext cx="11024235" cy="5205095"/>
          </a:xfrm>
        </p:spPr>
        <p:txBody>
          <a:bodyPr>
            <a:normAutofit lnSpcReduction="10000"/>
          </a:bodyPr>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105"/>
            <a:ext cx="10515600" cy="767080"/>
          </a:xfrm>
        </p:spPr>
        <p:txBody>
          <a:bodyPr>
            <a:normAutofit fontScale="90000"/>
          </a:bodyPr>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661035"/>
          </a:xfrm>
        </p:spPr>
        <p:txBody>
          <a:bodyPr>
            <a:normAutofit fontScale="90000"/>
          </a:bodyPr>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40000"/>
          </a:bodyPr>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0815"/>
            <a:ext cx="10515600" cy="541020"/>
          </a:xfrm>
        </p:spPr>
        <p:txBody>
          <a:bodyPr>
            <a:normAutofit fontScale="90000"/>
          </a:bodyPr>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How-To Chromium OS Kernel Tracing</a:t>
            </a:r>
            <a:endParaRPr lang="x-none" altLang="en-US"/>
          </a:p>
        </p:txBody>
      </p:sp>
      <p:sp>
        <p:nvSpPr>
          <p:cNvPr id="3" name="Content Placeholder 2"/>
          <p:cNvSpPr>
            <a:spLocks noGrp="1"/>
          </p:cNvSpPr>
          <p:nvPr>
            <p:ph idx="1"/>
          </p:nvPr>
        </p:nvSpPr>
        <p:spPr/>
        <p:txBody>
          <a:bodyPr/>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7170"/>
            <a:ext cx="10515600" cy="697865"/>
          </a:xfrm>
        </p:spPr>
        <p:txBody>
          <a:bodyPr>
            <a:normAutofit fontScale="90000"/>
          </a:bodyPr>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60000"/>
          </a:bodyPr>
          <a:p>
            <a:r>
              <a:rPr lang="en-US"/>
              <a:t>Ftrace is the famous Linux kernel profiling tool. UXTune is based on Ftrace.</a:t>
            </a:r>
            <a:endParaRPr lang="en-US"/>
          </a:p>
          <a:p>
            <a:r>
              <a:rPr lang="en-US"/>
              <a:t>Mount the debugfs filesystem</a:t>
            </a:r>
            <a:endParaRPr lang="en-US"/>
          </a:p>
          <a:p>
            <a:pPr lvl="1"/>
            <a:r>
              <a:rPr lang="en-US"/>
              <a:t>mount -t debugfs none /sys/kernel/debug</a:t>
            </a:r>
            <a:endParaRPr lang="en-US"/>
          </a:p>
          <a:p>
            <a:pPr lvl="0"/>
            <a:r>
              <a:rPr lang="en-US"/>
              <a:t>Enter the ftrace the working directory</a:t>
            </a:r>
            <a:endParaRPr lang="en-US"/>
          </a:p>
          <a:p>
            <a:pPr lvl="1"/>
            <a:r>
              <a:rPr lang="en-US"/>
              <a:t>cd /sys/kernel/debug/tracing</a:t>
            </a:r>
            <a:endParaRPr lang="en-US"/>
          </a:p>
          <a:p>
            <a:pPr lvl="0"/>
            <a:r>
              <a:rPr lang="en-US"/>
              <a:t>Start to capture data using the "function" tracer</a:t>
            </a:r>
            <a:endParaRPr lang="en-US"/>
          </a:p>
          <a:p>
            <a:pPr lvl="1"/>
            <a:r>
              <a:rPr lang="en-US"/>
              <a:t>echo 0 &gt; /sys/kernel/debug/tracing/tracing_enabled</a:t>
            </a:r>
            <a:endParaRPr lang="en-US"/>
          </a:p>
          <a:p>
            <a:pPr lvl="1"/>
            <a:r>
              <a:rPr lang="en-US"/>
              <a:t>echo 1 &gt; /proc/sys/kernel/ftrace_enabled</a:t>
            </a:r>
            <a:endParaRPr lang="en-US"/>
          </a:p>
          <a:p>
            <a:pPr lvl="1"/>
            <a:r>
              <a:rPr lang="en-US"/>
              <a:t>echo function &gt; /sys/kernel/debug/tracing/current_tracer</a:t>
            </a:r>
            <a:endParaRPr lang="en-US"/>
          </a:p>
          <a:p>
            <a:pPr lvl="1"/>
            <a:r>
              <a:rPr lang="en-US"/>
              <a:t>echo 1 &gt; /sys/kernel/debug/tracing/tracing_on</a:t>
            </a:r>
            <a:endParaRPr lang="en-US"/>
          </a:p>
          <a:p>
            <a:pPr lvl="1"/>
            <a:r>
              <a:rPr lang="en-US"/>
              <a:t>echo 1 &gt; /sys/kernel/debug/tracing/tracing_enabled</a:t>
            </a:r>
            <a:endParaRPr lang="en-US"/>
          </a:p>
          <a:p>
            <a:pPr lvl="1"/>
            <a:r>
              <a:rPr lang="en-US"/>
              <a:t>... your work ...</a:t>
            </a:r>
            <a:endParaRPr lang="en-US"/>
          </a:p>
          <a:p>
            <a:pPr lvl="0"/>
            <a:r>
              <a:rPr lang="en-US"/>
              <a:t>Start to capture data using the "function graph" tracer</a:t>
            </a:r>
            <a:endParaRPr lang="en-US"/>
          </a:p>
          <a:p>
            <a:pPr lvl="1"/>
            <a:r>
              <a:rPr lang="en-US"/>
              <a:t>echo function_graph &gt; /sys/kernel/debug/tracing/current_tracer</a:t>
            </a:r>
            <a:endParaRPr lang="en-US"/>
          </a:p>
          <a:p>
            <a:pPr lvl="0"/>
            <a:r>
              <a:rPr lang="en-US"/>
              <a:t>Stop and view data</a:t>
            </a:r>
            <a:endParaRPr lang="en-US"/>
          </a:p>
          <a:p>
            <a:pPr lvl="1"/>
            <a:r>
              <a:rPr lang="en-US"/>
              <a:t>echo 0 &gt; /sys/kernel/debug/tracing/tracing_enabled</a:t>
            </a:r>
            <a:endParaRPr lang="en-US"/>
          </a:p>
          <a:p>
            <a:pPr lvl="1"/>
            <a:r>
              <a:rPr lang="en-US"/>
              <a:t>cat /sys/kernel/debug/tracing/trace &gt; data.file</a:t>
            </a:r>
            <a:endParaRPr lang="en-US"/>
          </a:p>
          <a:p>
            <a:pPr lvl="1"/>
            <a:r>
              <a:rPr lang="en-US"/>
              <a:t>vi data.file</a:t>
            </a:r>
            <a:endParaRPr lang="en-US"/>
          </a:p>
          <a:p>
            <a:pPr lvl="0"/>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6395"/>
            <a:ext cx="10515600" cy="635635"/>
          </a:xfrm>
        </p:spPr>
        <p:txBody>
          <a:bodyPr>
            <a:normAutofit fontScale="90000"/>
          </a:bodyPr>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5000"/>
          </a:bodyPr>
          <a:p>
            <a:r>
              <a:rPr lang="en-US"/>
              <a:t>Step 1. Enabling Developer Mode</a:t>
            </a:r>
            <a:endParaRPr lang="en-US"/>
          </a:p>
          <a:p>
            <a:r>
              <a:rPr lang="en-US"/>
              <a:t>Step 2. Installing Crouton</a:t>
            </a:r>
            <a:endParaRPr lang="en-US"/>
          </a:p>
          <a:p>
            <a:pPr lvl="1"/>
            <a:r>
              <a:rPr lang="en-US"/>
              <a:t>Step 2.1 Download the latest release of Crouton to your Chromebook: http://goo.gl/fd3zc</a:t>
            </a:r>
            <a:endParaRPr lang="en-US"/>
          </a:p>
          <a:p>
            <a:pPr lvl="1"/>
            <a:r>
              <a:rPr lang="en-US"/>
              <a:t>Step 2.2 Install Crouton with the Xfce desktop</a:t>
            </a:r>
            <a:endParaRPr lang="en-US"/>
          </a:p>
          <a:p>
            <a:pPr lvl="0"/>
            <a:r>
              <a:rPr lang="en-US"/>
              <a:t>Step 3. Run Ubuntu - sudo startxfce4</a:t>
            </a:r>
            <a:endParaRPr lang="en-US"/>
          </a:p>
          <a:p>
            <a:pPr lvl="0"/>
            <a:r>
              <a:rPr lang="en-US"/>
              <a:t>Step 4. OS switch</a:t>
            </a:r>
            <a:endParaRPr lang="en-US"/>
          </a:p>
          <a:p>
            <a:pPr lvl="1"/>
            <a:r>
              <a:rPr lang="en-US"/>
              <a:t>Chrome OS -&gt; Ubuntu : Alt+Ctrl+Shift+Back</a:t>
            </a:r>
            <a:endParaRPr lang="en-US"/>
          </a:p>
          <a:p>
            <a:pPr lvl="1"/>
            <a:r>
              <a:rPr lang="en-US"/>
              <a:t>Ubuntu -&gt; Chrome OS : lt+Ctrl+Shift+Forward</a:t>
            </a:r>
            <a:endParaRPr lang="en-US"/>
          </a:p>
          <a:p>
            <a:pPr lvl="0"/>
            <a:r>
              <a:rPr lang="en-US"/>
              <a:t>Advanced installation:</a:t>
            </a:r>
            <a:endParaRPr lang="en-US"/>
          </a:p>
          <a:p>
            <a:pPr lvl="1"/>
            <a:r>
              <a:rPr lang="en-US"/>
              <a:t>sudo -i</a:t>
            </a:r>
            <a:endParaRPr lang="en-US"/>
          </a:p>
          <a:p>
            <a:pPr lvl="1"/>
            <a:r>
              <a:rPr lang="en-US"/>
              <a:t>cd /home/user/{uuid}/Download</a:t>
            </a:r>
            <a:endParaRPr lang="en-US"/>
          </a:p>
          <a:p>
            <a:pPr lvl="1"/>
            <a:r>
              <a:rPr lang="en-US"/>
              <a:t>List available target: sh ./crouton -t list</a:t>
            </a:r>
            <a:endParaRPr lang="en-US"/>
          </a:p>
          <a:p>
            <a:pPr lvl="1"/>
            <a:r>
              <a:rPr lang="en-US"/>
              <a:t>List available release: sh ./crouton -r list</a:t>
            </a:r>
            <a:endParaRPr lang="en-US"/>
          </a:p>
          <a:p>
            <a:pPr lvl="1"/>
            <a:r>
              <a:rPr lang="en-US"/>
              <a:t>Install Ubuntu 14.04 w/ Unity: sh ./crouton -t unity-desktop -r trusty</a:t>
            </a:r>
            <a:endParaRPr lang="en-US"/>
          </a:p>
          <a:p>
            <a:pPr lvl="1"/>
            <a:r>
              <a:rPr lang="en-US"/>
              <a:t>Install Xfce w/ applications: sh ./crouton -t xfce-desktop</a:t>
            </a:r>
            <a:endParaRPr lang="en-US"/>
          </a:p>
          <a:p>
            <a:pPr lvl="1"/>
            <a:r>
              <a:rPr lang="en-US"/>
              <a:t>Install LXDE w/ applications: sh ./crouton -t lxde-desktop</a:t>
            </a:r>
            <a:endParaRPr lang="en-US"/>
          </a:p>
          <a:p>
            <a:pPr lvl="1"/>
            <a:r>
              <a:rPr lang="en-US"/>
              <a:t>Install GNOME w/ applications: sh  ./crouton -t gnome-desktop</a:t>
            </a:r>
            <a:endParaRPr lang="en-US"/>
          </a:p>
          <a:p>
            <a:pPr lvl="1"/>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50825"/>
            <a:ext cx="10515600" cy="615950"/>
          </a:xfrm>
        </p:spPr>
        <p:txBody>
          <a:bodyPr>
            <a:normAutofit fontScale="90000"/>
          </a:bodyPr>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14325"/>
            <a:ext cx="10515600" cy="601980"/>
          </a:xfrm>
        </p:spPr>
        <p:txBody>
          <a:bodyPr>
            <a:normAutofit fontScale="90000"/>
          </a:bodyPr>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p>
            <a:pPr lvl="0"/>
            <a:r>
              <a:rPr lang="en-US" altLang="zh-CN"/>
              <a:t>Reference</a:t>
            </a:r>
            <a:endParaRPr lang="en-US" altLang="zh-CN"/>
          </a:p>
          <a:p>
            <a:pPr lvl="1"/>
            <a:r>
              <a:rPr lang="en-US" altLang="zh-CN"/>
              <a:t>https://chromium.googlesource.com/chromiumos/docs/+/master/containers_and_vms.md#Quickstart</a:t>
            </a:r>
            <a:endParaRPr lang="en-US" altLang="zh-CN"/>
          </a:p>
          <a:p>
            <a:r>
              <a:rPr lang="en-US" altLang="zh-CN"/>
              <a:t>Natively Running Windows 7 on Acer C7 Chromebook</a:t>
            </a:r>
            <a:endParaRPr lang="en-US" altLang="zh-CN"/>
          </a:p>
          <a:p>
            <a:pPr lvl="1"/>
            <a:r>
              <a:rPr lang="en-US" altLang="zh-CN"/>
              <a:t>https://www.youtube.com/watch?v=m5crPfEAhvs&amp;t=38s</a:t>
            </a:r>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6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etc</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5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5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5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a:p>
            <a:endParaRPr lang="en-US" altLang="en-US" dirty="0" smtClean="0"/>
          </a:p>
          <a:p>
            <a:pPr lvl="1"/>
            <a:endParaRPr lang="en-US" altLang="en-US" dirty="0"/>
          </a:p>
          <a:p>
            <a:endParaRPr lang="en-US" altLang="en-US" dirty="0" smtClean="0"/>
          </a:p>
          <a:p>
            <a:endParaRPr lang="en-US" altLang="en-US" dirty="0"/>
          </a:p>
          <a:p>
            <a:endParaRPr lang="en-US" altLang="en-US" dirty="0" smtClean="0"/>
          </a:p>
          <a:p>
            <a:endParaRPr lang="en-US"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60400"/>
          </a:xfrm>
        </p:spPr>
        <p:txBody>
          <a:bodyPr>
            <a:normAutofit fontScale="90000"/>
          </a:bodyPr>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0000"/>
          </a:bodyPr>
          <a:p>
            <a:r>
              <a:rPr lang="x-none" altLang="en-US"/>
              <a:t>Variables</a:t>
            </a:r>
            <a:endParaRPr lang="x-none" altLang="en-US"/>
          </a:p>
        </p:txBody>
      </p:sp>
      <p:graphicFrame>
        <p:nvGraphicFramePr>
          <p:cNvPr id="0"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525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808355"/>
          </a:xfrm>
        </p:spPr>
        <p:txBody>
          <a:bodyPr/>
          <a:p>
            <a:r>
              <a:rPr lang="en-US" altLang="zh-CN"/>
              <a:t>depot_tools</a:t>
            </a:r>
            <a:endParaRPr lang="en-US" altLang="zh-CN"/>
          </a:p>
        </p:txBody>
      </p:sp>
      <p:sp>
        <p:nvSpPr>
          <p:cNvPr id="3" name="内容占位符 2"/>
          <p:cNvSpPr>
            <a:spLocks noGrp="1"/>
          </p:cNvSpPr>
          <p:nvPr>
            <p:ph idx="1"/>
          </p:nvPr>
        </p:nvSpPr>
        <p:spPr>
          <a:xfrm>
            <a:off x="838200" y="1374775"/>
            <a:ext cx="10515600" cy="5280660"/>
          </a:xfrm>
        </p:spPr>
        <p:txBody>
          <a:bodyPr>
            <a:normAutofit fontScale="60000"/>
          </a:bodyPr>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Ninja</a:t>
            </a:r>
            <a:endParaRPr lang="en-US" altLang="zh-CN"/>
          </a:p>
        </p:txBody>
      </p:sp>
      <p:sp>
        <p:nvSpPr>
          <p:cNvPr id="3" name="内容占位符 2"/>
          <p:cNvSpPr>
            <a:spLocks noGrp="1"/>
          </p:cNvSpPr>
          <p:nvPr>
            <p:ph idx="1"/>
          </p:nvPr>
        </p:nvSpPr>
        <p:spPr/>
        <p:txBody>
          <a:bodyPr/>
          <a:p>
            <a:r>
              <a:rPr lang="zh-CN" altLang="en-US"/>
              <a:t>Ninja is yet another build system. It takes as input the interdependencies of files (typically source code and output executables) and orchestrates building them, quickly.</a:t>
            </a:r>
            <a:endParaRPr lang="zh-CN" altLang="en-US"/>
          </a:p>
          <a:p>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31356</Words>
  <Application>Kingsoft Office WPP</Application>
  <PresentationFormat>宽屏</PresentationFormat>
  <Paragraphs>621</Paragraphs>
  <Slides>37</Slides>
  <Notes>0</Notes>
  <HiddenSlides>0</HiddenSlides>
  <MMClips>0</MMClips>
  <ScaleCrop>false</ScaleCrop>
  <HeadingPairs>
    <vt:vector size="4" baseType="variant">
      <vt:variant>
        <vt:lpstr>主题</vt:lpstr>
      </vt:variant>
      <vt:variant>
        <vt:i4>1</vt:i4>
      </vt:variant>
      <vt:variant>
        <vt:lpstr>幻灯片标题</vt:lpstr>
      </vt:variant>
      <vt:variant>
        <vt:i4>37</vt:i4>
      </vt:variant>
    </vt:vector>
  </HeadingPairs>
  <TitlesOfParts>
    <vt:vector size="38" baseType="lpstr">
      <vt:lpstr>Office 主题</vt:lpstr>
      <vt:lpstr>Understand of Chromium OS</vt:lpstr>
      <vt:lpstr>Background of Portage</vt:lpstr>
      <vt:lpstr>Overlay Mechanism in Portage Tree</vt:lpstr>
      <vt:lpstr>Establish Private Overlay</vt:lpstr>
      <vt:lpstr>Ebuild syntax used in overlays</vt:lpstr>
      <vt:lpstr>Hello World! for EBuild</vt:lpstr>
      <vt:lpstr>Real “Hello World” Example</vt:lpstr>
      <vt:lpstr>depot_tools</vt:lpstr>
      <vt:lpstr>Ninja</vt:lpstr>
      <vt:lpstr>cros_workon</vt:lpstr>
      <vt:lpstr>Build Chromium OS</vt:lpstr>
      <vt:lpstr>Examples of Use Cases</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Build Firmware of Coreboot, and EC for Carol</vt:lpstr>
      <vt:lpstr>How to Change Date Time inside Chromium OS</vt:lpstr>
      <vt:lpstr>How to share files for inside and outside chroot</vt:lpstr>
      <vt:lpstr>General Development Tasks on Chromium OS</vt:lpstr>
      <vt:lpstr>How to add private overlay for specific platform (1/2)</vt:lpstr>
      <vt:lpstr>How to add private overlay for specific platform (2/2)</vt:lpstr>
      <vt:lpstr>How to Configure Bluetooth Device ID</vt:lpstr>
      <vt:lpstr>How to Add New Driver into Chromium Build System</vt:lpstr>
      <vt:lpstr>Vital Product Data (VPD)</vt:lpstr>
      <vt:lpstr>Examine eMMc in Chromium Runtime Env</vt:lpstr>
      <vt:lpstr>Howto Chromium OS Kernel Tracing</vt:lpstr>
      <vt:lpstr>PowerPoint 演示文稿</vt:lpstr>
      <vt:lpstr>PowerPoint 演示文稿</vt:lpstr>
      <vt:lpstr>How to use Crouton to run Ubuntu inside Chromium OS</vt:lpstr>
      <vt:lpstr>Crostini</vt:lpstr>
      <vt:lpstr>Running Custom Containers Under Chromium OS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alanz</cp:lastModifiedBy>
  <cp:revision>172</cp:revision>
  <dcterms:created xsi:type="dcterms:W3CDTF">2018-09-29T09:10:10Z</dcterms:created>
  <dcterms:modified xsi:type="dcterms:W3CDTF">2018-09-29T09:10:10Z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ies>
</file>